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4" r:id="rId2"/>
    <p:sldId id="64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EAEAEA"/>
    <a:srgbClr val="BD1E2D"/>
    <a:srgbClr val="004458"/>
    <a:srgbClr val="FFD167"/>
    <a:srgbClr val="2EB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>
        <p:scale>
          <a:sx n="100" d="100"/>
          <a:sy n="100" d="100"/>
        </p:scale>
        <p:origin x="115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4C141C-62CE-45CF-8DD8-DD32AEBF4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F16126-7398-468D-8C6A-F1B413D16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2E14EA-39B8-4CA4-A0F2-EC03FEC9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6F7DD1-68D8-49EC-8525-22027ED6B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DC88E9-7A84-4184-B24F-61D32F4B5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3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10C798-41BB-4209-B46E-57B1D43E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F318AE1-D2A1-44EF-A065-B7DCE42C5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B1ACB2-380C-4B47-BA07-BA5D5059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50EE46-BEAB-4626-9226-F0BF2522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59B13E-F02F-4371-9950-CE2F9E55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7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7B49E4D-795F-4496-B361-3D9DDDE65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5117FE-5E32-4B37-ADB5-A38BC2573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797321-E229-4F3E-A3EE-0C4418D9B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B8AA25-5B36-43E2-9FAF-6021CC8C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DD2F10-BAD7-4B2D-9B88-D6EEA7255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6184E9-6374-4A5D-8204-6249F4E2D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8EF8A0-44CD-4BEA-A172-8E6B938FC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FEFD1C-DE7D-461B-9657-5D25E1D7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D895FE-56D7-403A-8744-AA9416B9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3E826A-310A-443D-9C39-91E04F858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1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FF9DB0-234B-4C1D-87B9-8F8DF6F1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AF7D28E-3D7F-46A3-818D-0BAD6A875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F1D28B-A583-456E-ADE5-48497C81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1535A9-E366-41AA-B4B9-721A35198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1D7E75-07CC-48FA-AF4A-151370E9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2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83F60A-11AD-43CB-B186-BA97D83DC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820778-3BD5-4A18-8E7A-BC891E35B7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0D3281-7D50-41AF-ABA9-D121C5112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B4E7DE-F7A9-4B4E-A0D5-3A714C44E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81D4A8-933D-433F-9C82-223F4FCC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01386D-5164-4FC9-AFDF-C81A47163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9D5FC2-A96D-4407-B464-89EFFD36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78929F0-8049-4E95-8DFC-C42D157EE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5840F37-6B9B-40E3-8F9F-300319CD2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4BC913E-3833-4232-9658-F03385380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16F79B2-1FBE-4736-B0FA-CA88A7C05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824CA0A-BA58-4ECF-8B42-FA815BA2D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9749642-6458-4530-BB52-636F8409B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B283597-0E27-4D68-8534-DADFE7BC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4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FA1DD5-A793-477E-9062-D05C55FE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90ACB01-E8AE-4041-927B-CADB110D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CAD7793-1F68-485A-87EC-435B0D95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A3FA912-BCB3-46CD-A2BA-F001E03A0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2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844C9A4-BFB0-47E1-BC7B-3B44DC08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9F0C8BF-D763-44A6-A523-684D86062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E9ED46-158D-4A08-8D09-B2862A8AA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7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D25A16-498A-4FD3-803C-D1F6AD275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093BF5-7D1F-48FA-B1D7-ADD426577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9239D88-1339-45E8-97E5-3B0C5999D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C0F29FA-0A53-4A00-A15D-BC57D3C9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D592101-3D53-4656-AE8B-4F9B15C9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C58E803-2F49-4607-A41E-6250A32D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ACA81-FB2A-4A69-9756-3F07B5C1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2326EBF-AE4A-40F8-8259-30BB7A845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F765000-EEB2-4404-84F7-56617395C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A10366-A83C-44D5-B907-C631C8688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CA8BC0-CFA1-4495-9C07-EC3B78ED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99F6F80-3838-45FD-9CBD-F0373A39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6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6BC4AE8-58E5-4A1D-B119-3F03210B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AAC026-DDE4-41A8-9BC1-837BA64E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6774EC-D44E-4CAF-A2C6-0B70F188B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D5D89-5B66-4C44-8AA9-DE879DA5658A}" type="datetimeFigureOut">
              <a:rPr lang="en-US" smtClean="0"/>
              <a:t>7/22/2023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2AD342-4338-49F1-8FE5-C9E72C43C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C7BF13-6F88-42D4-8DF4-2EEF34501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2A242-2E4B-45E2-B81E-7D76C0CE6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7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2C631EE-E7A6-AD7E-E574-259360E30748}"/>
              </a:ext>
            </a:extLst>
          </p:cNvPr>
          <p:cNvSpPr/>
          <p:nvPr/>
        </p:nvSpPr>
        <p:spPr>
          <a:xfrm>
            <a:off x="1" y="1219200"/>
            <a:ext cx="12192000" cy="56388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Single Corner Rounded 1">
            <a:extLst>
              <a:ext uri="{FF2B5EF4-FFF2-40B4-BE49-F238E27FC236}">
                <a16:creationId xmlns="" xmlns:a16="http://schemas.microsoft.com/office/drawing/2014/main" id="{5D0EC837-9441-C56C-18CA-31FAEE1990FB}"/>
              </a:ext>
            </a:extLst>
          </p:cNvPr>
          <p:cNvSpPr/>
          <p:nvPr/>
        </p:nvSpPr>
        <p:spPr>
          <a:xfrm>
            <a:off x="1" y="343914"/>
            <a:ext cx="1388852" cy="551825"/>
          </a:xfrm>
          <a:prstGeom prst="round1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FF4EE6E0-EBF1-719A-9BBB-F6EBD75D3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812" y="476330"/>
            <a:ext cx="963998" cy="286992"/>
          </a:xfrm>
          <a:prstGeom prst="rect">
            <a:avLst/>
          </a:prstGeom>
        </p:spPr>
      </p:pic>
      <p:sp>
        <p:nvSpPr>
          <p:cNvPr id="30" name="Rectangle: Single Corner Rounded 29">
            <a:extLst>
              <a:ext uri="{FF2B5EF4-FFF2-40B4-BE49-F238E27FC236}">
                <a16:creationId xmlns="" xmlns:a16="http://schemas.microsoft.com/office/drawing/2014/main" id="{825150E8-16E5-F293-7FEE-DA6A309FFE31}"/>
              </a:ext>
            </a:extLst>
          </p:cNvPr>
          <p:cNvSpPr/>
          <p:nvPr/>
        </p:nvSpPr>
        <p:spPr>
          <a:xfrm>
            <a:off x="8790317" y="895738"/>
            <a:ext cx="2468234" cy="638108"/>
          </a:xfrm>
          <a:prstGeom prst="round1Rect">
            <a:avLst>
              <a:gd name="adj" fmla="val 50000"/>
            </a:avLst>
          </a:prstGeom>
          <a:solidFill>
            <a:srgbClr val="004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ubtitle 2">
            <a:extLst>
              <a:ext uri="{FF2B5EF4-FFF2-40B4-BE49-F238E27FC236}">
                <a16:creationId xmlns="" xmlns:a16="http://schemas.microsoft.com/office/drawing/2014/main" id="{24BA1A7F-2125-4091-FDB8-6A72EA484602}"/>
              </a:ext>
            </a:extLst>
          </p:cNvPr>
          <p:cNvSpPr txBox="1">
            <a:spLocks/>
          </p:cNvSpPr>
          <p:nvPr/>
        </p:nvSpPr>
        <p:spPr>
          <a:xfrm>
            <a:off x="8850702" y="948054"/>
            <a:ext cx="2229904" cy="533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000" b="0" i="0" u="none" strike="noStrike" cap="none" normalizeH="0" baseline="0" dirty="0" smtClean="0">
                <a:ln>
                  <a:noFill/>
                </a:ln>
                <a:solidFill>
                  <a:srgbClr val="EAEAEA"/>
                </a:solidFill>
                <a:effectLst/>
                <a:latin typeface="DiodrumArabic-Bold" panose="00000800000000000000" pitchFamily="2" charset="-78"/>
                <a:ea typeface="Calibri" panose="020F0502020204030204" pitchFamily="34" charset="0"/>
                <a:cs typeface="DiodrumArabic-Bold" panose="00000800000000000000" pitchFamily="2" charset="-78"/>
              </a:rPr>
              <a:t>بوم مدل کسب و کار</a:t>
            </a:r>
            <a:endParaRPr kumimoji="0" lang="fa-IR" altLang="en-US" sz="2000" b="0" i="0" u="none" strike="noStrike" cap="none" normalizeH="0" baseline="0" dirty="0">
              <a:ln>
                <a:noFill/>
              </a:ln>
              <a:solidFill>
                <a:srgbClr val="EAEAEA"/>
              </a:solidFill>
              <a:effectLst/>
              <a:latin typeface="DiodrumArabic-Bold" panose="00000800000000000000" pitchFamily="2" charset="-78"/>
              <a:ea typeface="Calibri" panose="020F0502020204030204" pitchFamily="34" charset="0"/>
              <a:cs typeface="DiodrumArabic-Bold" panose="00000800000000000000" pitchFamily="2" charset="-78"/>
            </a:endParaRPr>
          </a:p>
        </p:txBody>
      </p:sp>
      <p:sp>
        <p:nvSpPr>
          <p:cNvPr id="13" name="Google Shape;109;p26"/>
          <p:cNvSpPr/>
          <p:nvPr/>
        </p:nvSpPr>
        <p:spPr>
          <a:xfrm>
            <a:off x="413940" y="5205648"/>
            <a:ext cx="5731778" cy="1268707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10;p26"/>
          <p:cNvSpPr/>
          <p:nvPr/>
        </p:nvSpPr>
        <p:spPr>
          <a:xfrm>
            <a:off x="6145718" y="5205648"/>
            <a:ext cx="5632342" cy="1268707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08;p26"/>
          <p:cNvSpPr/>
          <p:nvPr/>
        </p:nvSpPr>
        <p:spPr>
          <a:xfrm>
            <a:off x="2674347" y="3531317"/>
            <a:ext cx="2260407" cy="1674331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11;p26"/>
          <p:cNvSpPr/>
          <p:nvPr/>
        </p:nvSpPr>
        <p:spPr>
          <a:xfrm>
            <a:off x="7254332" y="3531317"/>
            <a:ext cx="2260407" cy="1674331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12;p26"/>
          <p:cNvSpPr/>
          <p:nvPr/>
        </p:nvSpPr>
        <p:spPr>
          <a:xfrm>
            <a:off x="9514725" y="1857108"/>
            <a:ext cx="2260407" cy="3348540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13;p26"/>
          <p:cNvSpPr/>
          <p:nvPr/>
        </p:nvSpPr>
        <p:spPr>
          <a:xfrm>
            <a:off x="7254332" y="1857108"/>
            <a:ext cx="2260407" cy="1674331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14;p26"/>
          <p:cNvSpPr/>
          <p:nvPr/>
        </p:nvSpPr>
        <p:spPr>
          <a:xfrm>
            <a:off x="4934755" y="1857108"/>
            <a:ext cx="2319591" cy="3348540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15;p26"/>
          <p:cNvSpPr/>
          <p:nvPr/>
        </p:nvSpPr>
        <p:spPr>
          <a:xfrm>
            <a:off x="2674347" y="1857108"/>
            <a:ext cx="2260407" cy="1674331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116;p26"/>
          <p:cNvSpPr/>
          <p:nvPr/>
        </p:nvSpPr>
        <p:spPr>
          <a:xfrm>
            <a:off x="413940" y="1857108"/>
            <a:ext cx="2260407" cy="3348540"/>
          </a:xfrm>
          <a:prstGeom prst="rect">
            <a:avLst/>
          </a:prstGeom>
          <a:solidFill>
            <a:srgbClr val="F5F5F5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138;p26"/>
          <p:cNvSpPr txBox="1"/>
          <p:nvPr/>
        </p:nvSpPr>
        <p:spPr>
          <a:xfrm>
            <a:off x="822668" y="1959869"/>
            <a:ext cx="1745403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شرکای کلیدی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2" name="Google Shape;139;p26"/>
          <p:cNvSpPr txBox="1"/>
          <p:nvPr/>
        </p:nvSpPr>
        <p:spPr>
          <a:xfrm>
            <a:off x="3128267" y="1959869"/>
            <a:ext cx="1721659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فعالیت‌های اصلی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3" name="Google Shape;140;p26"/>
          <p:cNvSpPr txBox="1"/>
          <p:nvPr/>
        </p:nvSpPr>
        <p:spPr>
          <a:xfrm>
            <a:off x="5530383" y="1959869"/>
            <a:ext cx="1639121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ارزش پیشنهادی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4" name="Google Shape;141;p26"/>
          <p:cNvSpPr txBox="1"/>
          <p:nvPr/>
        </p:nvSpPr>
        <p:spPr>
          <a:xfrm>
            <a:off x="7694581" y="1959869"/>
            <a:ext cx="1728560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ارتباط مشتریان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5" name="Google Shape;142;p26"/>
          <p:cNvSpPr txBox="1"/>
          <p:nvPr/>
        </p:nvSpPr>
        <p:spPr>
          <a:xfrm>
            <a:off x="10057896" y="1953859"/>
            <a:ext cx="1599967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بخش مشتریان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6" name="Google Shape;143;p26"/>
          <p:cNvSpPr txBox="1"/>
          <p:nvPr/>
        </p:nvSpPr>
        <p:spPr>
          <a:xfrm>
            <a:off x="3097597" y="3666794"/>
            <a:ext cx="1745574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منابع اصلی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7" name="Google Shape;144;p26"/>
          <p:cNvSpPr txBox="1"/>
          <p:nvPr/>
        </p:nvSpPr>
        <p:spPr>
          <a:xfrm>
            <a:off x="7729958" y="3683719"/>
            <a:ext cx="1693183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کانال‌ توزیع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8" name="Google Shape;145;p26"/>
          <p:cNvSpPr txBox="1"/>
          <p:nvPr/>
        </p:nvSpPr>
        <p:spPr>
          <a:xfrm>
            <a:off x="900516" y="5276089"/>
            <a:ext cx="5167354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ساختار هزینه‌ها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sp>
        <p:nvSpPr>
          <p:cNvPr id="29" name="Google Shape;146;p26"/>
          <p:cNvSpPr txBox="1"/>
          <p:nvPr/>
        </p:nvSpPr>
        <p:spPr>
          <a:xfrm>
            <a:off x="6645806" y="5276089"/>
            <a:ext cx="5026682" cy="30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DiodrumArabic-Bold" panose="00000800000000000000" pitchFamily="2" charset="-78"/>
                <a:ea typeface="Raleway"/>
                <a:cs typeface="DiodrumArabic-Bold" panose="00000800000000000000" pitchFamily="2" charset="-78"/>
                <a:sym typeface="Raleway"/>
              </a:rPr>
              <a:t>جریان درآمدی</a:t>
            </a:r>
            <a:endParaRPr dirty="0">
              <a:solidFill>
                <a:schemeClr val="dk1"/>
              </a:solidFill>
              <a:latin typeface="DiodrumArabic-Bold" panose="00000800000000000000" pitchFamily="2" charset="-78"/>
              <a:ea typeface="Raleway"/>
              <a:cs typeface="DiodrumArabic-Bold" panose="00000800000000000000" pitchFamily="2" charset="-78"/>
              <a:sym typeface="Raleway"/>
            </a:endParaRPr>
          </a:p>
        </p:txBody>
      </p:sp>
      <p:grpSp>
        <p:nvGrpSpPr>
          <p:cNvPr id="32" name="Google Shape;147;p26"/>
          <p:cNvGrpSpPr/>
          <p:nvPr/>
        </p:nvGrpSpPr>
        <p:grpSpPr>
          <a:xfrm>
            <a:off x="495242" y="1959869"/>
            <a:ext cx="291135" cy="296731"/>
            <a:chOff x="1625325" y="239100"/>
            <a:chExt cx="4347075" cy="4423125"/>
          </a:xfrm>
          <a:solidFill>
            <a:schemeClr val="accent2"/>
          </a:solidFill>
        </p:grpSpPr>
        <p:sp>
          <p:nvSpPr>
            <p:cNvPr id="63" name="Google Shape;148;p26"/>
            <p:cNvSpPr/>
            <p:nvPr/>
          </p:nvSpPr>
          <p:spPr>
            <a:xfrm>
              <a:off x="1625325" y="2189700"/>
              <a:ext cx="2608250" cy="2472525"/>
            </a:xfrm>
            <a:custGeom>
              <a:avLst/>
              <a:gdLst/>
              <a:ahLst/>
              <a:cxnLst/>
              <a:rect l="l" t="t" r="r" b="b"/>
              <a:pathLst>
                <a:path w="104330" h="98901" extrusionOk="0">
                  <a:moveTo>
                    <a:pt x="55291" y="18440"/>
                  </a:moveTo>
                  <a:cubicBezTo>
                    <a:pt x="58719" y="18440"/>
                    <a:pt x="62195" y="19800"/>
                    <a:pt x="65094" y="22699"/>
                  </a:cubicBezTo>
                  <a:lnTo>
                    <a:pt x="78470" y="33400"/>
                  </a:lnTo>
                  <a:cubicBezTo>
                    <a:pt x="83820" y="38750"/>
                    <a:pt x="83820" y="46775"/>
                    <a:pt x="79362" y="53017"/>
                  </a:cubicBezTo>
                  <a:lnTo>
                    <a:pt x="60636" y="75310"/>
                  </a:lnTo>
                  <a:cubicBezTo>
                    <a:pt x="57395" y="78551"/>
                    <a:pt x="53432" y="80109"/>
                    <a:pt x="49498" y="80109"/>
                  </a:cubicBezTo>
                  <a:cubicBezTo>
                    <a:pt x="45855" y="80109"/>
                    <a:pt x="42236" y="78774"/>
                    <a:pt x="39235" y="76201"/>
                  </a:cubicBezTo>
                  <a:lnTo>
                    <a:pt x="26751" y="65501"/>
                  </a:lnTo>
                  <a:cubicBezTo>
                    <a:pt x="20509" y="60151"/>
                    <a:pt x="19618" y="50342"/>
                    <a:pt x="24968" y="44992"/>
                  </a:cubicBezTo>
                  <a:lnTo>
                    <a:pt x="44585" y="23591"/>
                  </a:lnTo>
                  <a:cubicBezTo>
                    <a:pt x="47451" y="20248"/>
                    <a:pt x="51339" y="18440"/>
                    <a:pt x="55291" y="18440"/>
                  </a:cubicBezTo>
                  <a:close/>
                  <a:moveTo>
                    <a:pt x="55549" y="1"/>
                  </a:moveTo>
                  <a:cubicBezTo>
                    <a:pt x="46425" y="1"/>
                    <a:pt x="37503" y="3845"/>
                    <a:pt x="31210" y="11107"/>
                  </a:cubicBezTo>
                  <a:lnTo>
                    <a:pt x="11592" y="33400"/>
                  </a:lnTo>
                  <a:cubicBezTo>
                    <a:pt x="0" y="46775"/>
                    <a:pt x="1784" y="67284"/>
                    <a:pt x="15159" y="78877"/>
                  </a:cubicBezTo>
                  <a:lnTo>
                    <a:pt x="27643" y="90469"/>
                  </a:lnTo>
                  <a:cubicBezTo>
                    <a:pt x="33757" y="96175"/>
                    <a:pt x="41361" y="98900"/>
                    <a:pt x="48923" y="98900"/>
                  </a:cubicBezTo>
                  <a:cubicBezTo>
                    <a:pt x="57904" y="98900"/>
                    <a:pt x="66826" y="95055"/>
                    <a:pt x="73120" y="87794"/>
                  </a:cubicBezTo>
                  <a:lnTo>
                    <a:pt x="92737" y="65501"/>
                  </a:lnTo>
                  <a:cubicBezTo>
                    <a:pt x="104329" y="52126"/>
                    <a:pt x="103438" y="31616"/>
                    <a:pt x="90062" y="19133"/>
                  </a:cubicBezTo>
                  <a:lnTo>
                    <a:pt x="77578" y="8432"/>
                  </a:lnTo>
                  <a:cubicBezTo>
                    <a:pt x="71057" y="2726"/>
                    <a:pt x="63231" y="1"/>
                    <a:pt x="555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49;p26"/>
            <p:cNvSpPr/>
            <p:nvPr/>
          </p:nvSpPr>
          <p:spPr>
            <a:xfrm>
              <a:off x="3341850" y="239100"/>
              <a:ext cx="2630550" cy="2474700"/>
            </a:xfrm>
            <a:custGeom>
              <a:avLst/>
              <a:gdLst/>
              <a:ahLst/>
              <a:cxnLst/>
              <a:rect l="l" t="t" r="r" b="b"/>
              <a:pathLst>
                <a:path w="105222" h="98988" extrusionOk="0">
                  <a:moveTo>
                    <a:pt x="55776" y="18741"/>
                  </a:moveTo>
                  <a:cubicBezTo>
                    <a:pt x="59046" y="18741"/>
                    <a:pt x="62332" y="19886"/>
                    <a:pt x="65095" y="22254"/>
                  </a:cubicBezTo>
                  <a:lnTo>
                    <a:pt x="78470" y="33846"/>
                  </a:lnTo>
                  <a:cubicBezTo>
                    <a:pt x="83820" y="38304"/>
                    <a:pt x="83820" y="47221"/>
                    <a:pt x="79362" y="53463"/>
                  </a:cubicBezTo>
                  <a:lnTo>
                    <a:pt x="59744" y="75756"/>
                  </a:lnTo>
                  <a:cubicBezTo>
                    <a:pt x="56966" y="78997"/>
                    <a:pt x="53226" y="80555"/>
                    <a:pt x="49399" y="80555"/>
                  </a:cubicBezTo>
                  <a:cubicBezTo>
                    <a:pt x="45855" y="80555"/>
                    <a:pt x="42236" y="79219"/>
                    <a:pt x="39235" y="76647"/>
                  </a:cubicBezTo>
                  <a:lnTo>
                    <a:pt x="25860" y="65947"/>
                  </a:lnTo>
                  <a:cubicBezTo>
                    <a:pt x="19618" y="60597"/>
                    <a:pt x="19618" y="50788"/>
                    <a:pt x="24968" y="44546"/>
                  </a:cubicBezTo>
                  <a:lnTo>
                    <a:pt x="44585" y="24037"/>
                  </a:lnTo>
                  <a:cubicBezTo>
                    <a:pt x="47568" y="20557"/>
                    <a:pt x="51659" y="18741"/>
                    <a:pt x="55776" y="18741"/>
                  </a:cubicBezTo>
                  <a:close/>
                  <a:moveTo>
                    <a:pt x="55420" y="0"/>
                  </a:moveTo>
                  <a:cubicBezTo>
                    <a:pt x="46434" y="0"/>
                    <a:pt x="37506" y="3804"/>
                    <a:pt x="31210" y="11553"/>
                  </a:cubicBezTo>
                  <a:lnTo>
                    <a:pt x="11592" y="33846"/>
                  </a:lnTo>
                  <a:cubicBezTo>
                    <a:pt x="0" y="47221"/>
                    <a:pt x="892" y="67730"/>
                    <a:pt x="14267" y="79322"/>
                  </a:cubicBezTo>
                  <a:lnTo>
                    <a:pt x="27643" y="90915"/>
                  </a:lnTo>
                  <a:cubicBezTo>
                    <a:pt x="33853" y="96297"/>
                    <a:pt x="41601" y="98988"/>
                    <a:pt x="49280" y="98988"/>
                  </a:cubicBezTo>
                  <a:cubicBezTo>
                    <a:pt x="58141" y="98988"/>
                    <a:pt x="66910" y="95405"/>
                    <a:pt x="73120" y="88240"/>
                  </a:cubicBezTo>
                  <a:lnTo>
                    <a:pt x="92737" y="65947"/>
                  </a:lnTo>
                  <a:cubicBezTo>
                    <a:pt x="105221" y="51680"/>
                    <a:pt x="103438" y="31171"/>
                    <a:pt x="90062" y="19578"/>
                  </a:cubicBezTo>
                  <a:lnTo>
                    <a:pt x="76687" y="7986"/>
                  </a:lnTo>
                  <a:cubicBezTo>
                    <a:pt x="70576" y="2691"/>
                    <a:pt x="62977" y="0"/>
                    <a:pt x="554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50;p26"/>
            <p:cNvSpPr/>
            <p:nvPr/>
          </p:nvSpPr>
          <p:spPr>
            <a:xfrm>
              <a:off x="3007450" y="1617175"/>
              <a:ext cx="1582800" cy="1678125"/>
            </a:xfrm>
            <a:custGeom>
              <a:avLst/>
              <a:gdLst/>
              <a:ahLst/>
              <a:cxnLst/>
              <a:rect l="l" t="t" r="r" b="b"/>
              <a:pathLst>
                <a:path w="63312" h="67125" extrusionOk="0">
                  <a:moveTo>
                    <a:pt x="52782" y="0"/>
                  </a:moveTo>
                  <a:cubicBezTo>
                    <a:pt x="50261" y="0"/>
                    <a:pt x="47803" y="887"/>
                    <a:pt x="46369" y="2799"/>
                  </a:cubicBezTo>
                  <a:lnTo>
                    <a:pt x="3568" y="52734"/>
                  </a:lnTo>
                  <a:cubicBezTo>
                    <a:pt x="1" y="56301"/>
                    <a:pt x="1" y="61651"/>
                    <a:pt x="4459" y="65218"/>
                  </a:cubicBezTo>
                  <a:cubicBezTo>
                    <a:pt x="6115" y="66459"/>
                    <a:pt x="7962" y="67125"/>
                    <a:pt x="9823" y="67125"/>
                  </a:cubicBezTo>
                  <a:cubicBezTo>
                    <a:pt x="11972" y="67125"/>
                    <a:pt x="14140" y="66238"/>
                    <a:pt x="16051" y="64326"/>
                  </a:cubicBezTo>
                  <a:lnTo>
                    <a:pt x="59745" y="14391"/>
                  </a:lnTo>
                  <a:cubicBezTo>
                    <a:pt x="63312" y="10824"/>
                    <a:pt x="62420" y="5474"/>
                    <a:pt x="58853" y="1907"/>
                  </a:cubicBezTo>
                  <a:cubicBezTo>
                    <a:pt x="57198" y="665"/>
                    <a:pt x="54966" y="0"/>
                    <a:pt x="527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51;p26"/>
          <p:cNvGrpSpPr/>
          <p:nvPr/>
        </p:nvGrpSpPr>
        <p:grpSpPr>
          <a:xfrm>
            <a:off x="2755841" y="1923872"/>
            <a:ext cx="310067" cy="306895"/>
            <a:chOff x="1123725" y="232550"/>
            <a:chExt cx="4726050" cy="4665575"/>
          </a:xfrm>
          <a:solidFill>
            <a:schemeClr val="accent2"/>
          </a:solidFill>
        </p:grpSpPr>
        <p:sp>
          <p:nvSpPr>
            <p:cNvPr id="61" name="Google Shape;152;p26"/>
            <p:cNvSpPr/>
            <p:nvPr/>
          </p:nvSpPr>
          <p:spPr>
            <a:xfrm>
              <a:off x="2372125" y="232550"/>
              <a:ext cx="3477650" cy="3483225"/>
            </a:xfrm>
            <a:custGeom>
              <a:avLst/>
              <a:gdLst/>
              <a:ahLst/>
              <a:cxnLst/>
              <a:rect l="l" t="t" r="r" b="b"/>
              <a:pathLst>
                <a:path w="139106" h="139329" extrusionOk="0">
                  <a:moveTo>
                    <a:pt x="103438" y="15382"/>
                  </a:moveTo>
                  <a:lnTo>
                    <a:pt x="123055" y="34108"/>
                  </a:lnTo>
                  <a:lnTo>
                    <a:pt x="116813" y="41241"/>
                  </a:lnTo>
                  <a:cubicBezTo>
                    <a:pt x="114138" y="43916"/>
                    <a:pt x="110571" y="45254"/>
                    <a:pt x="107116" y="45254"/>
                  </a:cubicBezTo>
                  <a:cubicBezTo>
                    <a:pt x="103661" y="45254"/>
                    <a:pt x="100317" y="43916"/>
                    <a:pt x="98087" y="41241"/>
                  </a:cubicBezTo>
                  <a:cubicBezTo>
                    <a:pt x="92737" y="35891"/>
                    <a:pt x="92737" y="26974"/>
                    <a:pt x="98087" y="21624"/>
                  </a:cubicBezTo>
                  <a:lnTo>
                    <a:pt x="103438" y="15382"/>
                  </a:lnTo>
                  <a:close/>
                  <a:moveTo>
                    <a:pt x="104329" y="0"/>
                  </a:moveTo>
                  <a:cubicBezTo>
                    <a:pt x="102769" y="0"/>
                    <a:pt x="101208" y="669"/>
                    <a:pt x="99871" y="2006"/>
                  </a:cubicBezTo>
                  <a:lnTo>
                    <a:pt x="88279" y="12707"/>
                  </a:lnTo>
                  <a:cubicBezTo>
                    <a:pt x="81145" y="20732"/>
                    <a:pt x="78470" y="33216"/>
                    <a:pt x="83820" y="43025"/>
                  </a:cubicBezTo>
                  <a:lnTo>
                    <a:pt x="0" y="127736"/>
                  </a:lnTo>
                  <a:lnTo>
                    <a:pt x="11592" y="139329"/>
                  </a:lnTo>
                  <a:lnTo>
                    <a:pt x="95412" y="54617"/>
                  </a:lnTo>
                  <a:cubicBezTo>
                    <a:pt x="99524" y="56673"/>
                    <a:pt x="103767" y="57675"/>
                    <a:pt x="107889" y="57675"/>
                  </a:cubicBezTo>
                  <a:cubicBezTo>
                    <a:pt x="114494" y="57675"/>
                    <a:pt x="120788" y="55100"/>
                    <a:pt x="125730" y="50158"/>
                  </a:cubicBezTo>
                  <a:lnTo>
                    <a:pt x="137322" y="38566"/>
                  </a:lnTo>
                  <a:cubicBezTo>
                    <a:pt x="139106" y="35891"/>
                    <a:pt x="139106" y="32324"/>
                    <a:pt x="137322" y="29649"/>
                  </a:cubicBezTo>
                  <a:lnTo>
                    <a:pt x="108788" y="2006"/>
                  </a:lnTo>
                  <a:cubicBezTo>
                    <a:pt x="107450" y="669"/>
                    <a:pt x="105890" y="0"/>
                    <a:pt x="1043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53;p26"/>
            <p:cNvSpPr/>
            <p:nvPr/>
          </p:nvSpPr>
          <p:spPr>
            <a:xfrm>
              <a:off x="1123725" y="2595550"/>
              <a:ext cx="2407625" cy="2302575"/>
            </a:xfrm>
            <a:custGeom>
              <a:avLst/>
              <a:gdLst/>
              <a:ahLst/>
              <a:cxnLst/>
              <a:rect l="l" t="t" r="r" b="b"/>
              <a:pathLst>
                <a:path w="96305" h="92103" extrusionOk="0">
                  <a:moveTo>
                    <a:pt x="37229" y="1"/>
                  </a:moveTo>
                  <a:cubicBezTo>
                    <a:pt x="35892" y="1"/>
                    <a:pt x="34777" y="223"/>
                    <a:pt x="34777" y="223"/>
                  </a:cubicBezTo>
                  <a:lnTo>
                    <a:pt x="12485" y="22516"/>
                  </a:lnTo>
                  <a:cubicBezTo>
                    <a:pt x="1784" y="34108"/>
                    <a:pt x="1" y="51050"/>
                    <a:pt x="6243" y="65318"/>
                  </a:cubicBezTo>
                  <a:lnTo>
                    <a:pt x="10701" y="78693"/>
                  </a:lnTo>
                  <a:cubicBezTo>
                    <a:pt x="11593" y="81368"/>
                    <a:pt x="13376" y="83152"/>
                    <a:pt x="16052" y="84043"/>
                  </a:cubicBezTo>
                  <a:lnTo>
                    <a:pt x="30319" y="89394"/>
                  </a:lnTo>
                  <a:cubicBezTo>
                    <a:pt x="35166" y="91211"/>
                    <a:pt x="40219" y="92103"/>
                    <a:pt x="45268" y="92103"/>
                  </a:cubicBezTo>
                  <a:cubicBezTo>
                    <a:pt x="55081" y="92103"/>
                    <a:pt x="64878" y="88736"/>
                    <a:pt x="73120" y="82260"/>
                  </a:cubicBezTo>
                  <a:lnTo>
                    <a:pt x="95413" y="59967"/>
                  </a:lnTo>
                  <a:cubicBezTo>
                    <a:pt x="96305" y="57292"/>
                    <a:pt x="96305" y="54617"/>
                    <a:pt x="93630" y="52834"/>
                  </a:cubicBezTo>
                  <a:lnTo>
                    <a:pt x="75796" y="35000"/>
                  </a:lnTo>
                  <a:lnTo>
                    <a:pt x="59745" y="18949"/>
                  </a:lnTo>
                  <a:lnTo>
                    <a:pt x="41019" y="1115"/>
                  </a:lnTo>
                  <a:cubicBezTo>
                    <a:pt x="40127" y="223"/>
                    <a:pt x="38567" y="1"/>
                    <a:pt x="37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154;p26"/>
          <p:cNvGrpSpPr/>
          <p:nvPr/>
        </p:nvGrpSpPr>
        <p:grpSpPr>
          <a:xfrm>
            <a:off x="495242" y="5273989"/>
            <a:ext cx="327427" cy="273527"/>
            <a:chOff x="509200" y="236175"/>
            <a:chExt cx="6212750" cy="5195625"/>
          </a:xfrm>
          <a:solidFill>
            <a:schemeClr val="accent2"/>
          </a:solidFill>
        </p:grpSpPr>
        <p:sp>
          <p:nvSpPr>
            <p:cNvPr id="59" name="Google Shape;155;p26"/>
            <p:cNvSpPr/>
            <p:nvPr/>
          </p:nvSpPr>
          <p:spPr>
            <a:xfrm>
              <a:off x="509200" y="236175"/>
              <a:ext cx="5209600" cy="5116600"/>
            </a:xfrm>
            <a:custGeom>
              <a:avLst/>
              <a:gdLst/>
              <a:ahLst/>
              <a:cxnLst/>
              <a:rect l="l" t="t" r="r" b="b"/>
              <a:pathLst>
                <a:path w="208384" h="204664" extrusionOk="0">
                  <a:moveTo>
                    <a:pt x="35053" y="17046"/>
                  </a:moveTo>
                  <a:cubicBezTo>
                    <a:pt x="39990" y="17046"/>
                    <a:pt x="44893" y="19307"/>
                    <a:pt x="47877" y="23485"/>
                  </a:cubicBezTo>
                  <a:cubicBezTo>
                    <a:pt x="53450" y="30173"/>
                    <a:pt x="53450" y="39090"/>
                    <a:pt x="47877" y="45778"/>
                  </a:cubicBezTo>
                  <a:cubicBezTo>
                    <a:pt x="46763" y="45778"/>
                    <a:pt x="46763" y="46892"/>
                    <a:pt x="45648" y="46892"/>
                  </a:cubicBezTo>
                  <a:cubicBezTo>
                    <a:pt x="43015" y="49526"/>
                    <a:pt x="39635" y="50666"/>
                    <a:pt x="36215" y="50666"/>
                  </a:cubicBezTo>
                  <a:cubicBezTo>
                    <a:pt x="32395" y="50666"/>
                    <a:pt x="28525" y="49244"/>
                    <a:pt x="25585" y="46892"/>
                  </a:cubicBezTo>
                  <a:cubicBezTo>
                    <a:pt x="17782" y="40205"/>
                    <a:pt x="16668" y="29058"/>
                    <a:pt x="23356" y="22371"/>
                  </a:cubicBezTo>
                  <a:cubicBezTo>
                    <a:pt x="26462" y="18747"/>
                    <a:pt x="30770" y="17046"/>
                    <a:pt x="35053" y="17046"/>
                  </a:cubicBezTo>
                  <a:close/>
                  <a:moveTo>
                    <a:pt x="21656" y="1"/>
                  </a:moveTo>
                  <a:cubicBezTo>
                    <a:pt x="10086" y="1"/>
                    <a:pt x="0" y="10679"/>
                    <a:pt x="1063" y="22371"/>
                  </a:cubicBezTo>
                  <a:lnTo>
                    <a:pt x="6636" y="91477"/>
                  </a:lnTo>
                  <a:cubicBezTo>
                    <a:pt x="7751" y="97051"/>
                    <a:pt x="9980" y="102624"/>
                    <a:pt x="14439" y="107082"/>
                  </a:cubicBezTo>
                  <a:lnTo>
                    <a:pt x="106952" y="200711"/>
                  </a:lnTo>
                  <a:cubicBezTo>
                    <a:pt x="110082" y="203215"/>
                    <a:pt x="114266" y="204664"/>
                    <a:pt x="118518" y="204664"/>
                  </a:cubicBezTo>
                  <a:cubicBezTo>
                    <a:pt x="121837" y="204664"/>
                    <a:pt x="125198" y="203780"/>
                    <a:pt x="128130" y="201826"/>
                  </a:cubicBezTo>
                  <a:cubicBezTo>
                    <a:pt x="130360" y="200711"/>
                    <a:pt x="132589" y="199596"/>
                    <a:pt x="133703" y="198482"/>
                  </a:cubicBezTo>
                  <a:lnTo>
                    <a:pt x="199466" y="132719"/>
                  </a:lnTo>
                  <a:cubicBezTo>
                    <a:pt x="207269" y="126031"/>
                    <a:pt x="208383" y="113770"/>
                    <a:pt x="200581" y="105968"/>
                  </a:cubicBezTo>
                  <a:lnTo>
                    <a:pt x="108067" y="13454"/>
                  </a:lnTo>
                  <a:cubicBezTo>
                    <a:pt x="105838" y="10110"/>
                    <a:pt x="102494" y="8995"/>
                    <a:pt x="99150" y="7880"/>
                  </a:cubicBezTo>
                  <a:cubicBezTo>
                    <a:pt x="96921" y="6766"/>
                    <a:pt x="94692" y="6766"/>
                    <a:pt x="92462" y="5651"/>
                  </a:cubicBezTo>
                  <a:lnTo>
                    <a:pt x="23356" y="78"/>
                  </a:lnTo>
                  <a:cubicBezTo>
                    <a:pt x="22786" y="26"/>
                    <a:pt x="22219" y="1"/>
                    <a:pt x="2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56;p26"/>
            <p:cNvSpPr/>
            <p:nvPr/>
          </p:nvSpPr>
          <p:spPr>
            <a:xfrm>
              <a:off x="3433800" y="433175"/>
              <a:ext cx="3288150" cy="4998625"/>
            </a:xfrm>
            <a:custGeom>
              <a:avLst/>
              <a:gdLst/>
              <a:ahLst/>
              <a:cxnLst/>
              <a:rect l="l" t="t" r="r" b="b"/>
              <a:pathLst>
                <a:path w="131526" h="199945" extrusionOk="0">
                  <a:moveTo>
                    <a:pt x="0" y="0"/>
                  </a:moveTo>
                  <a:lnTo>
                    <a:pt x="0" y="0"/>
                  </a:lnTo>
                  <a:cubicBezTo>
                    <a:pt x="3344" y="1115"/>
                    <a:pt x="6688" y="2230"/>
                    <a:pt x="10032" y="5574"/>
                  </a:cubicBezTo>
                  <a:lnTo>
                    <a:pt x="102546" y="98088"/>
                  </a:lnTo>
                  <a:cubicBezTo>
                    <a:pt x="110348" y="105890"/>
                    <a:pt x="109233" y="118151"/>
                    <a:pt x="101431" y="124839"/>
                  </a:cubicBezTo>
                  <a:lnTo>
                    <a:pt x="35668" y="190602"/>
                  </a:lnTo>
                  <a:cubicBezTo>
                    <a:pt x="34553" y="191716"/>
                    <a:pt x="32324" y="192831"/>
                    <a:pt x="30095" y="193946"/>
                  </a:cubicBezTo>
                  <a:lnTo>
                    <a:pt x="30095" y="195060"/>
                  </a:lnTo>
                  <a:cubicBezTo>
                    <a:pt x="33846" y="198275"/>
                    <a:pt x="38627" y="199945"/>
                    <a:pt x="43324" y="199945"/>
                  </a:cubicBezTo>
                  <a:cubicBezTo>
                    <a:pt x="48398" y="199945"/>
                    <a:pt x="53373" y="197997"/>
                    <a:pt x="56846" y="193946"/>
                  </a:cubicBezTo>
                  <a:lnTo>
                    <a:pt x="122609" y="128183"/>
                  </a:lnTo>
                  <a:cubicBezTo>
                    <a:pt x="130411" y="121495"/>
                    <a:pt x="131526" y="109234"/>
                    <a:pt x="124838" y="101432"/>
                  </a:cubicBezTo>
                  <a:lnTo>
                    <a:pt x="32324" y="7803"/>
                  </a:lnTo>
                  <a:cubicBezTo>
                    <a:pt x="27866" y="4459"/>
                    <a:pt x="22293" y="1115"/>
                    <a:pt x="16719" y="111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157;p26"/>
          <p:cNvGrpSpPr/>
          <p:nvPr/>
        </p:nvGrpSpPr>
        <p:grpSpPr>
          <a:xfrm>
            <a:off x="2760002" y="3684941"/>
            <a:ext cx="254747" cy="266154"/>
            <a:chOff x="1190625" y="238125"/>
            <a:chExt cx="4480825" cy="4681450"/>
          </a:xfrm>
          <a:solidFill>
            <a:schemeClr val="accent2"/>
          </a:solidFill>
        </p:grpSpPr>
        <p:sp>
          <p:nvSpPr>
            <p:cNvPr id="56" name="Google Shape;158;p26"/>
            <p:cNvSpPr/>
            <p:nvPr/>
          </p:nvSpPr>
          <p:spPr>
            <a:xfrm>
              <a:off x="1190625" y="1754000"/>
              <a:ext cx="4480825" cy="3165575"/>
            </a:xfrm>
            <a:custGeom>
              <a:avLst/>
              <a:gdLst/>
              <a:ahLst/>
              <a:cxnLst/>
              <a:rect l="l" t="t" r="r" b="b"/>
              <a:pathLst>
                <a:path w="179233" h="126623" extrusionOk="0">
                  <a:moveTo>
                    <a:pt x="0" y="1"/>
                  </a:moveTo>
                  <a:lnTo>
                    <a:pt x="0" y="126622"/>
                  </a:lnTo>
                  <a:lnTo>
                    <a:pt x="179232" y="126622"/>
                  </a:lnTo>
                  <a:lnTo>
                    <a:pt x="179232" y="23185"/>
                  </a:lnTo>
                  <a:lnTo>
                    <a:pt x="135539" y="49936"/>
                  </a:lnTo>
                  <a:lnTo>
                    <a:pt x="135539" y="23185"/>
                  </a:lnTo>
                  <a:lnTo>
                    <a:pt x="90954" y="49936"/>
                  </a:lnTo>
                  <a:lnTo>
                    <a:pt x="90954" y="23185"/>
                  </a:lnTo>
                  <a:lnTo>
                    <a:pt x="46369" y="49936"/>
                  </a:lnTo>
                  <a:lnTo>
                    <a:pt x="463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59;p26"/>
            <p:cNvSpPr/>
            <p:nvPr/>
          </p:nvSpPr>
          <p:spPr>
            <a:xfrm>
              <a:off x="1190625" y="1062925"/>
              <a:ext cx="1159225" cy="445900"/>
            </a:xfrm>
            <a:custGeom>
              <a:avLst/>
              <a:gdLst/>
              <a:ahLst/>
              <a:cxnLst/>
              <a:rect l="l" t="t" r="r" b="b"/>
              <a:pathLst>
                <a:path w="46369" h="17836" extrusionOk="0">
                  <a:moveTo>
                    <a:pt x="0" y="1"/>
                  </a:moveTo>
                  <a:lnTo>
                    <a:pt x="0" y="17835"/>
                  </a:lnTo>
                  <a:lnTo>
                    <a:pt x="46369" y="17835"/>
                  </a:lnTo>
                  <a:lnTo>
                    <a:pt x="463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60;p26"/>
            <p:cNvSpPr/>
            <p:nvPr/>
          </p:nvSpPr>
          <p:spPr>
            <a:xfrm>
              <a:off x="1190625" y="238125"/>
              <a:ext cx="1159225" cy="601900"/>
            </a:xfrm>
            <a:custGeom>
              <a:avLst/>
              <a:gdLst/>
              <a:ahLst/>
              <a:cxnLst/>
              <a:rect l="l" t="t" r="r" b="b"/>
              <a:pathLst>
                <a:path w="46369" h="24076" extrusionOk="0">
                  <a:moveTo>
                    <a:pt x="0" y="0"/>
                  </a:moveTo>
                  <a:lnTo>
                    <a:pt x="0" y="24076"/>
                  </a:lnTo>
                  <a:lnTo>
                    <a:pt x="46369" y="24076"/>
                  </a:lnTo>
                  <a:lnTo>
                    <a:pt x="4636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161;p26"/>
          <p:cNvSpPr/>
          <p:nvPr/>
        </p:nvSpPr>
        <p:spPr>
          <a:xfrm>
            <a:off x="6230209" y="5273989"/>
            <a:ext cx="337749" cy="306939"/>
          </a:xfrm>
          <a:custGeom>
            <a:avLst/>
            <a:gdLst/>
            <a:ahLst/>
            <a:cxnLst/>
            <a:rect l="l" t="t" r="r" b="b"/>
            <a:pathLst>
              <a:path w="209551" h="189933" extrusionOk="0">
                <a:moveTo>
                  <a:pt x="109680" y="58852"/>
                </a:moveTo>
                <a:lnTo>
                  <a:pt x="109680" y="68661"/>
                </a:lnTo>
                <a:cubicBezTo>
                  <a:pt x="113247" y="69553"/>
                  <a:pt x="116814" y="70444"/>
                  <a:pt x="119489" y="73120"/>
                </a:cubicBezTo>
                <a:cubicBezTo>
                  <a:pt x="124839" y="75795"/>
                  <a:pt x="128406" y="80253"/>
                  <a:pt x="131081" y="85603"/>
                </a:cubicBezTo>
                <a:lnTo>
                  <a:pt x="118597" y="91845"/>
                </a:lnTo>
                <a:cubicBezTo>
                  <a:pt x="115922" y="86495"/>
                  <a:pt x="110572" y="82928"/>
                  <a:pt x="104330" y="82928"/>
                </a:cubicBezTo>
                <a:cubicBezTo>
                  <a:pt x="103613" y="82689"/>
                  <a:pt x="102896" y="82578"/>
                  <a:pt x="102180" y="82578"/>
                </a:cubicBezTo>
                <a:cubicBezTo>
                  <a:pt x="100221" y="82578"/>
                  <a:pt x="98263" y="83406"/>
                  <a:pt x="96305" y="84712"/>
                </a:cubicBezTo>
                <a:cubicBezTo>
                  <a:pt x="94521" y="85603"/>
                  <a:pt x="93630" y="88279"/>
                  <a:pt x="93630" y="90062"/>
                </a:cubicBezTo>
                <a:cubicBezTo>
                  <a:pt x="93630" y="92737"/>
                  <a:pt x="94521" y="94520"/>
                  <a:pt x="96305" y="96304"/>
                </a:cubicBezTo>
                <a:cubicBezTo>
                  <a:pt x="99871" y="98087"/>
                  <a:pt x="103438" y="99871"/>
                  <a:pt x="107897" y="100762"/>
                </a:cubicBezTo>
                <a:lnTo>
                  <a:pt x="113247" y="102546"/>
                </a:lnTo>
                <a:lnTo>
                  <a:pt x="118597" y="104329"/>
                </a:lnTo>
                <a:cubicBezTo>
                  <a:pt x="120381" y="104329"/>
                  <a:pt x="122164" y="105221"/>
                  <a:pt x="123056" y="106113"/>
                </a:cubicBezTo>
                <a:cubicBezTo>
                  <a:pt x="124839" y="107004"/>
                  <a:pt x="125731" y="107896"/>
                  <a:pt x="127514" y="109679"/>
                </a:cubicBezTo>
                <a:cubicBezTo>
                  <a:pt x="128406" y="110571"/>
                  <a:pt x="129298" y="111463"/>
                  <a:pt x="130189" y="113246"/>
                </a:cubicBezTo>
                <a:cubicBezTo>
                  <a:pt x="131081" y="115030"/>
                  <a:pt x="131973" y="115921"/>
                  <a:pt x="131973" y="117705"/>
                </a:cubicBezTo>
                <a:cubicBezTo>
                  <a:pt x="134648" y="125730"/>
                  <a:pt x="131973" y="134647"/>
                  <a:pt x="125731" y="139997"/>
                </a:cubicBezTo>
                <a:cubicBezTo>
                  <a:pt x="121272" y="143564"/>
                  <a:pt x="115030" y="145347"/>
                  <a:pt x="109680" y="146239"/>
                </a:cubicBezTo>
                <a:lnTo>
                  <a:pt x="109680" y="154264"/>
                </a:lnTo>
                <a:lnTo>
                  <a:pt x="97196" y="154264"/>
                </a:lnTo>
                <a:lnTo>
                  <a:pt x="97196" y="145347"/>
                </a:lnTo>
                <a:cubicBezTo>
                  <a:pt x="93630" y="144456"/>
                  <a:pt x="90063" y="142672"/>
                  <a:pt x="86496" y="140889"/>
                </a:cubicBezTo>
                <a:cubicBezTo>
                  <a:pt x="82037" y="137322"/>
                  <a:pt x="77579" y="132864"/>
                  <a:pt x="75796" y="127513"/>
                </a:cubicBezTo>
                <a:lnTo>
                  <a:pt x="88279" y="120380"/>
                </a:lnTo>
                <a:cubicBezTo>
                  <a:pt x="90727" y="126906"/>
                  <a:pt x="96906" y="131193"/>
                  <a:pt x="103402" y="131193"/>
                </a:cubicBezTo>
                <a:cubicBezTo>
                  <a:pt x="104007" y="131193"/>
                  <a:pt x="104614" y="131156"/>
                  <a:pt x="105222" y="131080"/>
                </a:cubicBezTo>
                <a:cubicBezTo>
                  <a:pt x="108788" y="131080"/>
                  <a:pt x="112355" y="130189"/>
                  <a:pt x="115030" y="129297"/>
                </a:cubicBezTo>
                <a:cubicBezTo>
                  <a:pt x="116814" y="128405"/>
                  <a:pt x="118597" y="125730"/>
                  <a:pt x="118597" y="123947"/>
                </a:cubicBezTo>
                <a:cubicBezTo>
                  <a:pt x="118597" y="121271"/>
                  <a:pt x="117706" y="119488"/>
                  <a:pt x="115030" y="117705"/>
                </a:cubicBezTo>
                <a:cubicBezTo>
                  <a:pt x="111464" y="115921"/>
                  <a:pt x="107005" y="114138"/>
                  <a:pt x="102547" y="113246"/>
                </a:cubicBezTo>
                <a:cubicBezTo>
                  <a:pt x="99871" y="112354"/>
                  <a:pt x="96305" y="111463"/>
                  <a:pt x="93630" y="109679"/>
                </a:cubicBezTo>
                <a:cubicBezTo>
                  <a:pt x="91846" y="108788"/>
                  <a:pt x="89171" y="107896"/>
                  <a:pt x="87388" y="106113"/>
                </a:cubicBezTo>
                <a:cubicBezTo>
                  <a:pt x="84713" y="104329"/>
                  <a:pt x="82929" y="102546"/>
                  <a:pt x="82037" y="99871"/>
                </a:cubicBezTo>
                <a:cubicBezTo>
                  <a:pt x="80254" y="97196"/>
                  <a:pt x="79362" y="93629"/>
                  <a:pt x="80254" y="90954"/>
                </a:cubicBezTo>
                <a:cubicBezTo>
                  <a:pt x="79362" y="84712"/>
                  <a:pt x="82037" y="78470"/>
                  <a:pt x="87388" y="74011"/>
                </a:cubicBezTo>
                <a:cubicBezTo>
                  <a:pt x="90063" y="72228"/>
                  <a:pt x="93630" y="70444"/>
                  <a:pt x="97196" y="69553"/>
                </a:cubicBezTo>
                <a:lnTo>
                  <a:pt x="97196" y="58852"/>
                </a:lnTo>
                <a:close/>
                <a:moveTo>
                  <a:pt x="66878" y="0"/>
                </a:moveTo>
                <a:cubicBezTo>
                  <a:pt x="59745" y="0"/>
                  <a:pt x="55286" y="8025"/>
                  <a:pt x="57961" y="14267"/>
                </a:cubicBezTo>
                <a:lnTo>
                  <a:pt x="74904" y="46369"/>
                </a:lnTo>
                <a:cubicBezTo>
                  <a:pt x="1" y="78470"/>
                  <a:pt x="23185" y="189933"/>
                  <a:pt x="104330" y="189933"/>
                </a:cubicBezTo>
                <a:cubicBezTo>
                  <a:pt x="186367" y="189933"/>
                  <a:pt x="209551" y="78470"/>
                  <a:pt x="133756" y="46369"/>
                </a:cubicBezTo>
                <a:lnTo>
                  <a:pt x="150698" y="14267"/>
                </a:lnTo>
                <a:cubicBezTo>
                  <a:pt x="154265" y="8025"/>
                  <a:pt x="149807" y="0"/>
                  <a:pt x="1426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62;p26"/>
          <p:cNvSpPr/>
          <p:nvPr/>
        </p:nvSpPr>
        <p:spPr>
          <a:xfrm>
            <a:off x="7337195" y="3693582"/>
            <a:ext cx="309915" cy="266132"/>
          </a:xfrm>
          <a:custGeom>
            <a:avLst/>
            <a:gdLst/>
            <a:ahLst/>
            <a:cxnLst/>
            <a:rect l="l" t="t" r="r" b="b"/>
            <a:pathLst>
              <a:path w="220696" h="188373" extrusionOk="0">
                <a:moveTo>
                  <a:pt x="63698" y="48994"/>
                </a:moveTo>
                <a:cubicBezTo>
                  <a:pt x="64378" y="48994"/>
                  <a:pt x="65067" y="49010"/>
                  <a:pt x="65763" y="49044"/>
                </a:cubicBezTo>
                <a:lnTo>
                  <a:pt x="65763" y="88056"/>
                </a:lnTo>
                <a:lnTo>
                  <a:pt x="23407" y="88056"/>
                </a:lnTo>
                <a:cubicBezTo>
                  <a:pt x="27733" y="66426"/>
                  <a:pt x="41502" y="48994"/>
                  <a:pt x="63698" y="48994"/>
                </a:cubicBezTo>
                <a:close/>
                <a:moveTo>
                  <a:pt x="72451" y="151589"/>
                </a:moveTo>
                <a:cubicBezTo>
                  <a:pt x="71336" y="159392"/>
                  <a:pt x="64648" y="166080"/>
                  <a:pt x="55731" y="166080"/>
                </a:cubicBezTo>
                <a:cubicBezTo>
                  <a:pt x="51273" y="166080"/>
                  <a:pt x="47929" y="163850"/>
                  <a:pt x="44585" y="160506"/>
                </a:cubicBezTo>
                <a:cubicBezTo>
                  <a:pt x="42356" y="158277"/>
                  <a:pt x="41241" y="154933"/>
                  <a:pt x="41241" y="151589"/>
                </a:cubicBezTo>
                <a:close/>
                <a:moveTo>
                  <a:pt x="188372" y="151589"/>
                </a:moveTo>
                <a:cubicBezTo>
                  <a:pt x="188372" y="154933"/>
                  <a:pt x="186142" y="159392"/>
                  <a:pt x="182799" y="161621"/>
                </a:cubicBezTo>
                <a:cubicBezTo>
                  <a:pt x="179455" y="164965"/>
                  <a:pt x="176111" y="166080"/>
                  <a:pt x="171652" y="166080"/>
                </a:cubicBezTo>
                <a:cubicBezTo>
                  <a:pt x="167194" y="166080"/>
                  <a:pt x="163850" y="163850"/>
                  <a:pt x="160506" y="160506"/>
                </a:cubicBezTo>
                <a:cubicBezTo>
                  <a:pt x="158277" y="158277"/>
                  <a:pt x="157162" y="154933"/>
                  <a:pt x="157162" y="151589"/>
                </a:cubicBezTo>
                <a:close/>
                <a:moveTo>
                  <a:pt x="80253" y="0"/>
                </a:moveTo>
                <a:cubicBezTo>
                  <a:pt x="74680" y="0"/>
                  <a:pt x="69107" y="4459"/>
                  <a:pt x="70221" y="10032"/>
                </a:cubicBezTo>
                <a:lnTo>
                  <a:pt x="70221" y="27866"/>
                </a:lnTo>
                <a:cubicBezTo>
                  <a:pt x="39012" y="32324"/>
                  <a:pt x="14490" y="54617"/>
                  <a:pt x="5573" y="83597"/>
                </a:cubicBezTo>
                <a:cubicBezTo>
                  <a:pt x="2229" y="85826"/>
                  <a:pt x="0" y="90285"/>
                  <a:pt x="0" y="94743"/>
                </a:cubicBezTo>
                <a:lnTo>
                  <a:pt x="0" y="137099"/>
                </a:lnTo>
                <a:cubicBezTo>
                  <a:pt x="0" y="144902"/>
                  <a:pt x="6688" y="150475"/>
                  <a:pt x="14490" y="150475"/>
                </a:cubicBezTo>
                <a:lnTo>
                  <a:pt x="17834" y="150475"/>
                </a:lnTo>
                <a:cubicBezTo>
                  <a:pt x="18949" y="170538"/>
                  <a:pt x="34553" y="186143"/>
                  <a:pt x="53502" y="188372"/>
                </a:cubicBezTo>
                <a:lnTo>
                  <a:pt x="55731" y="188372"/>
                </a:lnTo>
                <a:cubicBezTo>
                  <a:pt x="75795" y="188372"/>
                  <a:pt x="92514" y="171653"/>
                  <a:pt x="93629" y="151589"/>
                </a:cubicBezTo>
                <a:lnTo>
                  <a:pt x="93629" y="150475"/>
                </a:lnTo>
                <a:lnTo>
                  <a:pt x="133755" y="150475"/>
                </a:lnTo>
                <a:cubicBezTo>
                  <a:pt x="134870" y="170538"/>
                  <a:pt x="150474" y="187257"/>
                  <a:pt x="170538" y="188372"/>
                </a:cubicBezTo>
                <a:lnTo>
                  <a:pt x="172767" y="188372"/>
                </a:lnTo>
                <a:cubicBezTo>
                  <a:pt x="192830" y="188372"/>
                  <a:pt x="209550" y="171653"/>
                  <a:pt x="210664" y="151589"/>
                </a:cubicBezTo>
                <a:cubicBezTo>
                  <a:pt x="210664" y="151589"/>
                  <a:pt x="210664" y="151589"/>
                  <a:pt x="210664" y="150475"/>
                </a:cubicBezTo>
                <a:cubicBezTo>
                  <a:pt x="216237" y="150475"/>
                  <a:pt x="220696" y="146016"/>
                  <a:pt x="220696" y="140443"/>
                </a:cubicBezTo>
                <a:lnTo>
                  <a:pt x="220696" y="10032"/>
                </a:lnTo>
                <a:cubicBezTo>
                  <a:pt x="220696" y="4459"/>
                  <a:pt x="216237" y="0"/>
                  <a:pt x="2106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163;p26"/>
          <p:cNvGrpSpPr/>
          <p:nvPr/>
        </p:nvGrpSpPr>
        <p:grpSpPr>
          <a:xfrm>
            <a:off x="9638138" y="1934123"/>
            <a:ext cx="352481" cy="286540"/>
            <a:chOff x="666750" y="238125"/>
            <a:chExt cx="5372525" cy="4375025"/>
          </a:xfrm>
          <a:solidFill>
            <a:schemeClr val="accent2"/>
          </a:solidFill>
        </p:grpSpPr>
        <p:sp>
          <p:nvSpPr>
            <p:cNvPr id="50" name="Google Shape;164;p26"/>
            <p:cNvSpPr/>
            <p:nvPr/>
          </p:nvSpPr>
          <p:spPr>
            <a:xfrm>
              <a:off x="1446975" y="238125"/>
              <a:ext cx="1761150" cy="2140100"/>
            </a:xfrm>
            <a:custGeom>
              <a:avLst/>
              <a:gdLst/>
              <a:ahLst/>
              <a:cxnLst/>
              <a:rect l="l" t="t" r="r" b="b"/>
              <a:pathLst>
                <a:path w="70446" h="85604" extrusionOk="0">
                  <a:moveTo>
                    <a:pt x="35669" y="0"/>
                  </a:moveTo>
                  <a:cubicBezTo>
                    <a:pt x="6242" y="0"/>
                    <a:pt x="1" y="19617"/>
                    <a:pt x="1" y="42802"/>
                  </a:cubicBezTo>
                  <a:cubicBezTo>
                    <a:pt x="1" y="66878"/>
                    <a:pt x="16051" y="85603"/>
                    <a:pt x="35669" y="85603"/>
                  </a:cubicBezTo>
                  <a:cubicBezTo>
                    <a:pt x="55286" y="85603"/>
                    <a:pt x="70445" y="66878"/>
                    <a:pt x="70445" y="42802"/>
                  </a:cubicBezTo>
                  <a:cubicBezTo>
                    <a:pt x="70445" y="18726"/>
                    <a:pt x="65095" y="0"/>
                    <a:pt x="356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65;p26"/>
            <p:cNvSpPr/>
            <p:nvPr/>
          </p:nvSpPr>
          <p:spPr>
            <a:xfrm>
              <a:off x="666750" y="40055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66;p26"/>
            <p:cNvSpPr/>
            <p:nvPr/>
          </p:nvSpPr>
          <p:spPr>
            <a:xfrm>
              <a:off x="666750" y="2467375"/>
              <a:ext cx="3343900" cy="2145775"/>
            </a:xfrm>
            <a:custGeom>
              <a:avLst/>
              <a:gdLst/>
              <a:ahLst/>
              <a:cxnLst/>
              <a:rect l="l" t="t" r="r" b="b"/>
              <a:pathLst>
                <a:path w="133756" h="85831" extrusionOk="0">
                  <a:moveTo>
                    <a:pt x="47260" y="0"/>
                  </a:moveTo>
                  <a:cubicBezTo>
                    <a:pt x="6242" y="7134"/>
                    <a:pt x="892" y="18726"/>
                    <a:pt x="0" y="58853"/>
                  </a:cubicBezTo>
                  <a:cubicBezTo>
                    <a:pt x="0" y="59744"/>
                    <a:pt x="0" y="60636"/>
                    <a:pt x="0" y="61528"/>
                  </a:cubicBezTo>
                  <a:lnTo>
                    <a:pt x="0" y="65986"/>
                  </a:lnTo>
                  <a:cubicBezTo>
                    <a:pt x="0" y="65986"/>
                    <a:pt x="10700" y="85604"/>
                    <a:pt x="66878" y="85604"/>
                  </a:cubicBezTo>
                  <a:cubicBezTo>
                    <a:pt x="69326" y="85757"/>
                    <a:pt x="71747" y="85831"/>
                    <a:pt x="74147" y="85831"/>
                  </a:cubicBezTo>
                  <a:cubicBezTo>
                    <a:pt x="85735" y="85831"/>
                    <a:pt x="96815" y="84100"/>
                    <a:pt x="107896" y="81145"/>
                  </a:cubicBezTo>
                  <a:cubicBezTo>
                    <a:pt x="129297" y="75795"/>
                    <a:pt x="133755" y="65986"/>
                    <a:pt x="133755" y="65986"/>
                  </a:cubicBezTo>
                  <a:lnTo>
                    <a:pt x="133755" y="63311"/>
                  </a:lnTo>
                  <a:cubicBezTo>
                    <a:pt x="133755" y="62419"/>
                    <a:pt x="133755" y="61528"/>
                    <a:pt x="132864" y="60636"/>
                  </a:cubicBezTo>
                  <a:cubicBezTo>
                    <a:pt x="132864" y="34777"/>
                    <a:pt x="130189" y="19618"/>
                    <a:pt x="118596" y="11592"/>
                  </a:cubicBezTo>
                  <a:cubicBezTo>
                    <a:pt x="108788" y="5350"/>
                    <a:pt x="97196" y="892"/>
                    <a:pt x="85603" y="0"/>
                  </a:cubicBezTo>
                  <a:cubicBezTo>
                    <a:pt x="81711" y="4671"/>
                    <a:pt x="75780" y="7303"/>
                    <a:pt x="69590" y="7303"/>
                  </a:cubicBezTo>
                  <a:cubicBezTo>
                    <a:pt x="68690" y="7303"/>
                    <a:pt x="67784" y="7247"/>
                    <a:pt x="66878" y="7134"/>
                  </a:cubicBezTo>
                  <a:cubicBezTo>
                    <a:pt x="65972" y="7247"/>
                    <a:pt x="65065" y="7303"/>
                    <a:pt x="64163" y="7303"/>
                  </a:cubicBezTo>
                  <a:cubicBezTo>
                    <a:pt x="57961" y="7303"/>
                    <a:pt x="51931" y="4671"/>
                    <a:pt x="472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67;p26"/>
            <p:cNvSpPr/>
            <p:nvPr/>
          </p:nvSpPr>
          <p:spPr>
            <a:xfrm>
              <a:off x="3720825" y="550200"/>
              <a:ext cx="1649675" cy="1894900"/>
            </a:xfrm>
            <a:custGeom>
              <a:avLst/>
              <a:gdLst/>
              <a:ahLst/>
              <a:cxnLst/>
              <a:rect l="l" t="t" r="r" b="b"/>
              <a:pathLst>
                <a:path w="65987" h="75796" extrusionOk="0">
                  <a:moveTo>
                    <a:pt x="32993" y="1"/>
                  </a:moveTo>
                  <a:cubicBezTo>
                    <a:pt x="6242" y="1"/>
                    <a:pt x="1784" y="16943"/>
                    <a:pt x="1784" y="38344"/>
                  </a:cubicBezTo>
                  <a:cubicBezTo>
                    <a:pt x="0" y="57070"/>
                    <a:pt x="14267" y="74012"/>
                    <a:pt x="32993" y="75796"/>
                  </a:cubicBezTo>
                  <a:cubicBezTo>
                    <a:pt x="52611" y="74012"/>
                    <a:pt x="65986" y="57070"/>
                    <a:pt x="64203" y="38344"/>
                  </a:cubicBezTo>
                  <a:cubicBezTo>
                    <a:pt x="64203" y="16943"/>
                    <a:pt x="59744" y="1"/>
                    <a:pt x="329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68;p26"/>
            <p:cNvSpPr/>
            <p:nvPr/>
          </p:nvSpPr>
          <p:spPr>
            <a:xfrm>
              <a:off x="2650775" y="4072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69;p26"/>
            <p:cNvSpPr/>
            <p:nvPr/>
          </p:nvSpPr>
          <p:spPr>
            <a:xfrm>
              <a:off x="3943750" y="2511950"/>
              <a:ext cx="2095525" cy="1917175"/>
            </a:xfrm>
            <a:custGeom>
              <a:avLst/>
              <a:gdLst/>
              <a:ahLst/>
              <a:cxnLst/>
              <a:rect l="l" t="t" r="r" b="b"/>
              <a:pathLst>
                <a:path w="83821" h="76687" extrusionOk="0">
                  <a:moveTo>
                    <a:pt x="7134" y="1"/>
                  </a:moveTo>
                  <a:cubicBezTo>
                    <a:pt x="4459" y="1"/>
                    <a:pt x="1784" y="1784"/>
                    <a:pt x="0" y="1784"/>
                  </a:cubicBezTo>
                  <a:cubicBezTo>
                    <a:pt x="19618" y="24077"/>
                    <a:pt x="11592" y="70445"/>
                    <a:pt x="9809" y="75795"/>
                  </a:cubicBezTo>
                  <a:cubicBezTo>
                    <a:pt x="9809" y="75795"/>
                    <a:pt x="17834" y="76687"/>
                    <a:pt x="24076" y="76687"/>
                  </a:cubicBezTo>
                  <a:cubicBezTo>
                    <a:pt x="74903" y="76687"/>
                    <a:pt x="83820" y="59745"/>
                    <a:pt x="83820" y="59745"/>
                  </a:cubicBezTo>
                  <a:lnTo>
                    <a:pt x="83820" y="56178"/>
                  </a:lnTo>
                  <a:cubicBezTo>
                    <a:pt x="83820" y="56178"/>
                    <a:pt x="82929" y="56178"/>
                    <a:pt x="82929" y="54394"/>
                  </a:cubicBezTo>
                  <a:cubicBezTo>
                    <a:pt x="82929" y="17835"/>
                    <a:pt x="77578" y="7134"/>
                    <a:pt x="41019" y="1"/>
                  </a:cubicBezTo>
                  <a:cubicBezTo>
                    <a:pt x="36560" y="4459"/>
                    <a:pt x="30318" y="7134"/>
                    <a:pt x="24076" y="7134"/>
                  </a:cubicBezTo>
                  <a:cubicBezTo>
                    <a:pt x="17834" y="7134"/>
                    <a:pt x="11592" y="4459"/>
                    <a:pt x="7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170;p26"/>
          <p:cNvSpPr/>
          <p:nvPr/>
        </p:nvSpPr>
        <p:spPr>
          <a:xfrm>
            <a:off x="7360623" y="1972522"/>
            <a:ext cx="286488" cy="286558"/>
          </a:xfrm>
          <a:custGeom>
            <a:avLst/>
            <a:gdLst/>
            <a:ahLst/>
            <a:cxnLst/>
            <a:rect l="l" t="t" r="r" b="b"/>
            <a:pathLst>
              <a:path w="184583" h="169424" extrusionOk="0">
                <a:moveTo>
                  <a:pt x="50827" y="0"/>
                </a:moveTo>
                <a:cubicBezTo>
                  <a:pt x="22293" y="0"/>
                  <a:pt x="0" y="22293"/>
                  <a:pt x="0" y="50827"/>
                </a:cubicBezTo>
                <a:cubicBezTo>
                  <a:pt x="0" y="85603"/>
                  <a:pt x="31210" y="114138"/>
                  <a:pt x="79361" y="156940"/>
                </a:cubicBezTo>
                <a:lnTo>
                  <a:pt x="91845" y="169423"/>
                </a:lnTo>
                <a:lnTo>
                  <a:pt x="105221" y="156940"/>
                </a:lnTo>
                <a:cubicBezTo>
                  <a:pt x="153373" y="114138"/>
                  <a:pt x="184582" y="85603"/>
                  <a:pt x="184582" y="50827"/>
                </a:cubicBezTo>
                <a:cubicBezTo>
                  <a:pt x="184582" y="22293"/>
                  <a:pt x="162290" y="0"/>
                  <a:pt x="133755" y="0"/>
                </a:cubicBezTo>
                <a:cubicBezTo>
                  <a:pt x="117705" y="0"/>
                  <a:pt x="102546" y="7134"/>
                  <a:pt x="91845" y="19617"/>
                </a:cubicBezTo>
                <a:cubicBezTo>
                  <a:pt x="82037" y="7134"/>
                  <a:pt x="66878" y="0"/>
                  <a:pt x="5082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171;p26"/>
          <p:cNvSpPr/>
          <p:nvPr/>
        </p:nvSpPr>
        <p:spPr>
          <a:xfrm>
            <a:off x="5098528" y="1923872"/>
            <a:ext cx="349953" cy="307042"/>
          </a:xfrm>
          <a:custGeom>
            <a:avLst/>
            <a:gdLst/>
            <a:ahLst/>
            <a:cxnLst/>
            <a:rect l="l" t="t" r="r" b="b"/>
            <a:pathLst>
              <a:path w="231843" h="203032" extrusionOk="0">
                <a:moveTo>
                  <a:pt x="161621" y="19118"/>
                </a:moveTo>
                <a:cubicBezTo>
                  <a:pt x="168308" y="19118"/>
                  <a:pt x="174996" y="25805"/>
                  <a:pt x="174996" y="33608"/>
                </a:cubicBezTo>
                <a:cubicBezTo>
                  <a:pt x="174996" y="36952"/>
                  <a:pt x="173882" y="41410"/>
                  <a:pt x="170538" y="43639"/>
                </a:cubicBezTo>
                <a:cubicBezTo>
                  <a:pt x="168308" y="46983"/>
                  <a:pt x="163850" y="48098"/>
                  <a:pt x="160506" y="48098"/>
                </a:cubicBezTo>
                <a:lnTo>
                  <a:pt x="131526" y="48098"/>
                </a:lnTo>
                <a:lnTo>
                  <a:pt x="150474" y="24691"/>
                </a:lnTo>
                <a:cubicBezTo>
                  <a:pt x="152704" y="21347"/>
                  <a:pt x="157162" y="19118"/>
                  <a:pt x="161621" y="19118"/>
                </a:cubicBezTo>
                <a:close/>
                <a:moveTo>
                  <a:pt x="72451" y="20232"/>
                </a:moveTo>
                <a:cubicBezTo>
                  <a:pt x="75795" y="20232"/>
                  <a:pt x="80253" y="21347"/>
                  <a:pt x="82482" y="24691"/>
                </a:cubicBezTo>
                <a:lnTo>
                  <a:pt x="101431" y="49213"/>
                </a:lnTo>
                <a:lnTo>
                  <a:pt x="71336" y="49213"/>
                </a:lnTo>
                <a:cubicBezTo>
                  <a:pt x="63534" y="48098"/>
                  <a:pt x="57961" y="42525"/>
                  <a:pt x="57961" y="34722"/>
                </a:cubicBezTo>
                <a:cubicBezTo>
                  <a:pt x="57961" y="31379"/>
                  <a:pt x="59075" y="26920"/>
                  <a:pt x="61304" y="24691"/>
                </a:cubicBezTo>
                <a:cubicBezTo>
                  <a:pt x="64648" y="21347"/>
                  <a:pt x="67992" y="20232"/>
                  <a:pt x="72451" y="20232"/>
                </a:cubicBezTo>
                <a:close/>
                <a:moveTo>
                  <a:pt x="140443" y="68161"/>
                </a:moveTo>
                <a:lnTo>
                  <a:pt x="141557" y="97142"/>
                </a:lnTo>
                <a:lnTo>
                  <a:pt x="141557" y="176280"/>
                </a:lnTo>
                <a:cubicBezTo>
                  <a:pt x="141557" y="178509"/>
                  <a:pt x="140443" y="180739"/>
                  <a:pt x="138214" y="181853"/>
                </a:cubicBezTo>
                <a:cubicBezTo>
                  <a:pt x="135984" y="184083"/>
                  <a:pt x="133755" y="184083"/>
                  <a:pt x="131526" y="184083"/>
                </a:cubicBezTo>
                <a:lnTo>
                  <a:pt x="101431" y="184083"/>
                </a:lnTo>
                <a:cubicBezTo>
                  <a:pt x="99202" y="184083"/>
                  <a:pt x="96972" y="184083"/>
                  <a:pt x="94743" y="181853"/>
                </a:cubicBezTo>
                <a:cubicBezTo>
                  <a:pt x="92514" y="180739"/>
                  <a:pt x="91399" y="178509"/>
                  <a:pt x="92514" y="176280"/>
                </a:cubicBezTo>
                <a:lnTo>
                  <a:pt x="92514" y="68161"/>
                </a:lnTo>
                <a:close/>
                <a:moveTo>
                  <a:pt x="74373" y="1"/>
                </a:moveTo>
                <a:cubicBezTo>
                  <a:pt x="73363" y="1"/>
                  <a:pt x="72349" y="56"/>
                  <a:pt x="71336" y="169"/>
                </a:cubicBezTo>
                <a:cubicBezTo>
                  <a:pt x="62419" y="169"/>
                  <a:pt x="53502" y="3513"/>
                  <a:pt x="47929" y="10201"/>
                </a:cubicBezTo>
                <a:cubicBezTo>
                  <a:pt x="41241" y="15774"/>
                  <a:pt x="37897" y="24691"/>
                  <a:pt x="37897" y="33608"/>
                </a:cubicBezTo>
                <a:cubicBezTo>
                  <a:pt x="36783" y="43639"/>
                  <a:pt x="41241" y="51442"/>
                  <a:pt x="47929" y="58130"/>
                </a:cubicBezTo>
                <a:cubicBezTo>
                  <a:pt x="53502" y="64817"/>
                  <a:pt x="62419" y="68161"/>
                  <a:pt x="71336" y="68161"/>
                </a:cubicBezTo>
                <a:lnTo>
                  <a:pt x="4459" y="68161"/>
                </a:lnTo>
                <a:cubicBezTo>
                  <a:pt x="3344" y="68161"/>
                  <a:pt x="2229" y="69276"/>
                  <a:pt x="1115" y="70391"/>
                </a:cubicBezTo>
                <a:cubicBezTo>
                  <a:pt x="0" y="70391"/>
                  <a:pt x="0" y="71505"/>
                  <a:pt x="0" y="73734"/>
                </a:cubicBezTo>
                <a:lnTo>
                  <a:pt x="0" y="121663"/>
                </a:lnTo>
                <a:cubicBezTo>
                  <a:pt x="0" y="122778"/>
                  <a:pt x="0" y="123893"/>
                  <a:pt x="1115" y="125007"/>
                </a:cubicBezTo>
                <a:cubicBezTo>
                  <a:pt x="2229" y="125007"/>
                  <a:pt x="3344" y="126122"/>
                  <a:pt x="4459" y="126122"/>
                </a:cubicBezTo>
                <a:lnTo>
                  <a:pt x="18949" y="126122"/>
                </a:lnTo>
                <a:lnTo>
                  <a:pt x="18949" y="188541"/>
                </a:lnTo>
                <a:cubicBezTo>
                  <a:pt x="18949" y="196343"/>
                  <a:pt x="24522" y="203031"/>
                  <a:pt x="32324" y="203031"/>
                </a:cubicBezTo>
                <a:lnTo>
                  <a:pt x="198403" y="203031"/>
                </a:lnTo>
                <a:cubicBezTo>
                  <a:pt x="202862" y="203031"/>
                  <a:pt x="206206" y="200802"/>
                  <a:pt x="208435" y="198573"/>
                </a:cubicBezTo>
                <a:cubicBezTo>
                  <a:pt x="211779" y="195229"/>
                  <a:pt x="212893" y="191885"/>
                  <a:pt x="212893" y="187426"/>
                </a:cubicBezTo>
                <a:lnTo>
                  <a:pt x="212893" y="126122"/>
                </a:lnTo>
                <a:lnTo>
                  <a:pt x="227384" y="126122"/>
                </a:lnTo>
                <a:cubicBezTo>
                  <a:pt x="228498" y="126122"/>
                  <a:pt x="229613" y="125007"/>
                  <a:pt x="230727" y="123893"/>
                </a:cubicBezTo>
                <a:cubicBezTo>
                  <a:pt x="231842" y="122778"/>
                  <a:pt x="231842" y="121663"/>
                  <a:pt x="231842" y="120549"/>
                </a:cubicBezTo>
                <a:lnTo>
                  <a:pt x="231842" y="72620"/>
                </a:lnTo>
                <a:cubicBezTo>
                  <a:pt x="231842" y="71505"/>
                  <a:pt x="231842" y="70391"/>
                  <a:pt x="230727" y="70391"/>
                </a:cubicBezTo>
                <a:cubicBezTo>
                  <a:pt x="230727" y="69276"/>
                  <a:pt x="228498" y="68161"/>
                  <a:pt x="227384" y="68161"/>
                </a:cubicBezTo>
                <a:lnTo>
                  <a:pt x="161621" y="68161"/>
                </a:lnTo>
                <a:cubicBezTo>
                  <a:pt x="170538" y="68161"/>
                  <a:pt x="178340" y="64817"/>
                  <a:pt x="185028" y="59244"/>
                </a:cubicBezTo>
                <a:cubicBezTo>
                  <a:pt x="191716" y="52557"/>
                  <a:pt x="195059" y="43639"/>
                  <a:pt x="195059" y="33608"/>
                </a:cubicBezTo>
                <a:cubicBezTo>
                  <a:pt x="195059" y="24691"/>
                  <a:pt x="191716" y="16888"/>
                  <a:pt x="185028" y="10201"/>
                </a:cubicBezTo>
                <a:cubicBezTo>
                  <a:pt x="178340" y="3513"/>
                  <a:pt x="170538" y="169"/>
                  <a:pt x="161621" y="169"/>
                </a:cubicBezTo>
                <a:cubicBezTo>
                  <a:pt x="151589" y="169"/>
                  <a:pt x="141557" y="4628"/>
                  <a:pt x="135984" y="12430"/>
                </a:cubicBezTo>
                <a:lnTo>
                  <a:pt x="115921" y="36952"/>
                </a:lnTo>
                <a:lnTo>
                  <a:pt x="98087" y="12430"/>
                </a:lnTo>
                <a:cubicBezTo>
                  <a:pt x="92075" y="4414"/>
                  <a:pt x="83360" y="1"/>
                  <a:pt x="7437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TextBox 1"/>
          <p:cNvSpPr txBox="1"/>
          <p:nvPr/>
        </p:nvSpPr>
        <p:spPr>
          <a:xfrm>
            <a:off x="9638138" y="2347442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2" name="TextBox 84"/>
          <p:cNvSpPr txBox="1"/>
          <p:nvPr/>
        </p:nvSpPr>
        <p:spPr>
          <a:xfrm>
            <a:off x="7403415" y="2339085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3" name="TextBox 85"/>
          <p:cNvSpPr txBox="1"/>
          <p:nvPr/>
        </p:nvSpPr>
        <p:spPr>
          <a:xfrm>
            <a:off x="5143022" y="2347442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4" name="TextBox 86"/>
          <p:cNvSpPr txBox="1"/>
          <p:nvPr/>
        </p:nvSpPr>
        <p:spPr>
          <a:xfrm>
            <a:off x="2813720" y="2339085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5" name="TextBox 87"/>
          <p:cNvSpPr txBox="1"/>
          <p:nvPr/>
        </p:nvSpPr>
        <p:spPr>
          <a:xfrm>
            <a:off x="531223" y="2339085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6" name="TextBox 88"/>
          <p:cNvSpPr txBox="1"/>
          <p:nvPr/>
        </p:nvSpPr>
        <p:spPr>
          <a:xfrm>
            <a:off x="2824885" y="4041953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7" name="TextBox 89"/>
          <p:cNvSpPr txBox="1"/>
          <p:nvPr/>
        </p:nvSpPr>
        <p:spPr>
          <a:xfrm>
            <a:off x="7412692" y="4041953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8" name="TextBox 90"/>
          <p:cNvSpPr txBox="1"/>
          <p:nvPr/>
        </p:nvSpPr>
        <p:spPr>
          <a:xfrm>
            <a:off x="9689327" y="5656443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  <p:sp>
        <p:nvSpPr>
          <p:cNvPr id="49" name="TextBox 91"/>
          <p:cNvSpPr txBox="1"/>
          <p:nvPr/>
        </p:nvSpPr>
        <p:spPr>
          <a:xfrm>
            <a:off x="4048144" y="5656443"/>
            <a:ext cx="20197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rtl="1"/>
            <a:r>
              <a:rPr lang="fa-IR" sz="1050" dirty="0">
                <a:latin typeface="DiodrumArabic-Regular" panose="00000500000000000000" pitchFamily="2" charset="-78"/>
                <a:cs typeface="DiodrumArabic-Regular" panose="00000500000000000000" pitchFamily="2" charset="-78"/>
              </a:rPr>
              <a:t>متن آزمایشی</a:t>
            </a:r>
            <a:endParaRPr lang="en-US" sz="1050" dirty="0">
              <a:latin typeface="DiodrumArabic-Regular" panose="00000500000000000000" pitchFamily="2" charset="-78"/>
              <a:cs typeface="DiodrumArabic-Regular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225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2C631EE-E7A6-AD7E-E574-259360E30748}"/>
              </a:ext>
            </a:extLst>
          </p:cNvPr>
          <p:cNvSpPr/>
          <p:nvPr/>
        </p:nvSpPr>
        <p:spPr>
          <a:xfrm>
            <a:off x="8261206" y="1"/>
            <a:ext cx="3930793" cy="6858000"/>
          </a:xfrm>
          <a:prstGeom prst="rect">
            <a:avLst/>
          </a:prstGeom>
          <a:solidFill>
            <a:srgbClr val="BD1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C511AD65-3C5C-173B-74A4-E20C46632BE9}"/>
              </a:ext>
            </a:extLst>
          </p:cNvPr>
          <p:cNvSpPr/>
          <p:nvPr/>
        </p:nvSpPr>
        <p:spPr>
          <a:xfrm>
            <a:off x="7358783" y="1363088"/>
            <a:ext cx="1804846" cy="1804846"/>
          </a:xfrm>
          <a:prstGeom prst="ellipse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Single Corner Rounded 1">
            <a:extLst>
              <a:ext uri="{FF2B5EF4-FFF2-40B4-BE49-F238E27FC236}">
                <a16:creationId xmlns="" xmlns:a16="http://schemas.microsoft.com/office/drawing/2014/main" id="{5D0EC837-9441-C56C-18CA-31FAEE1990FB}"/>
              </a:ext>
            </a:extLst>
          </p:cNvPr>
          <p:cNvSpPr/>
          <p:nvPr/>
        </p:nvSpPr>
        <p:spPr>
          <a:xfrm>
            <a:off x="5883216" y="2262984"/>
            <a:ext cx="2377990" cy="638108"/>
          </a:xfrm>
          <a:prstGeom prst="round1Rect">
            <a:avLst>
              <a:gd name="adj" fmla="val 50000"/>
            </a:avLst>
          </a:prstGeom>
          <a:solidFill>
            <a:srgbClr val="004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5489A536-D4F2-402F-8A67-1EAF76237C52}"/>
              </a:ext>
            </a:extLst>
          </p:cNvPr>
          <p:cNvSpPr txBox="1">
            <a:spLocks/>
          </p:cNvSpPr>
          <p:nvPr/>
        </p:nvSpPr>
        <p:spPr>
          <a:xfrm>
            <a:off x="5883215" y="2315300"/>
            <a:ext cx="2200047" cy="533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000" b="0" i="0" u="none" strike="noStrike" cap="none" normalizeH="0" baseline="0" dirty="0" smtClean="0">
                <a:ln>
                  <a:noFill/>
                </a:ln>
                <a:solidFill>
                  <a:srgbClr val="EAEAEA"/>
                </a:solidFill>
                <a:effectLst/>
                <a:latin typeface="DiodrumArabic-Bold" panose="00000800000000000000" pitchFamily="2" charset="-78"/>
                <a:ea typeface="Calibri" panose="020F0502020204030204" pitchFamily="34" charset="0"/>
                <a:cs typeface="DiodrumArabic-Bold" panose="00000800000000000000" pitchFamily="2" charset="-78"/>
              </a:rPr>
              <a:t>با آرزوی موفقیت ...</a:t>
            </a:r>
            <a:endParaRPr kumimoji="0" lang="ar-SA" altLang="en-US" sz="2000" b="0" i="0" u="none" strike="noStrike" cap="none" normalizeH="0" baseline="0" dirty="0">
              <a:ln>
                <a:noFill/>
              </a:ln>
              <a:solidFill>
                <a:srgbClr val="EAEAEA"/>
              </a:solidFill>
              <a:effectLst/>
              <a:latin typeface="DiodrumArabic-Bold" panose="00000800000000000000" pitchFamily="2" charset="-78"/>
              <a:cs typeface="DiodrumArabic-Bold" panose="00000800000000000000" pitchFamily="2" charset="-7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BC3C3555-984C-1AB8-7451-271344C1676D}"/>
              </a:ext>
            </a:extLst>
          </p:cNvPr>
          <p:cNvSpPr txBox="1">
            <a:spLocks/>
          </p:cNvSpPr>
          <p:nvPr/>
        </p:nvSpPr>
        <p:spPr>
          <a:xfrm>
            <a:off x="2149186" y="3220250"/>
            <a:ext cx="5934075" cy="1343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400" b="0" i="0" u="none" strike="noStrike" cap="none" normalizeH="0" baseline="0" dirty="0">
                <a:ln>
                  <a:noFill/>
                </a:ln>
                <a:solidFill>
                  <a:srgbClr val="004458"/>
                </a:solidFill>
                <a:effectLst/>
                <a:latin typeface="DiodrumArabic-Medium" panose="00000600000000000000" pitchFamily="2" charset="-78"/>
                <a:ea typeface="Calibri" panose="020F0502020204030204" pitchFamily="34" charset="0"/>
                <a:cs typeface="DiodrumArabic-Medium" panose="00000600000000000000" pitchFamily="2" charset="-78"/>
              </a:rPr>
              <a:t>تریبون یکی از شرکت موفق در زمینه خدمات دیجیتال مارکتینگ است که به عنوان یک پلتفرم بین رسانه‌ها و کسب‌وکارها، امکان انتشار رپورتاژ آگهی در سایت‌های پرمخاطب را آسان ساخته‌ و اطلاعات و داده‌های حاصل از رپورتاژ را در اختیار کسب‌کارها قرار می‌دهد تا به صورت منظم و بهینه از رپورتاژ استفاده نمایند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4458"/>
                </a:solidFill>
                <a:effectLst/>
                <a:latin typeface="DiodrumArabic-Medium" panose="00000600000000000000" pitchFamily="2" charset="-78"/>
                <a:ea typeface="Calibri" panose="020F0502020204030204" pitchFamily="34" charset="0"/>
                <a:cs typeface="DiodrumArabic-Medium" panose="00000600000000000000" pitchFamily="2" charset="-78"/>
              </a:rPr>
              <a:t>.</a:t>
            </a:r>
            <a:endParaRPr kumimoji="0" lang="ar-SA" altLang="en-US" sz="1400" b="0" i="0" u="none" strike="noStrike" cap="none" normalizeH="0" baseline="0" dirty="0">
              <a:ln>
                <a:noFill/>
              </a:ln>
              <a:solidFill>
                <a:srgbClr val="004458"/>
              </a:solidFill>
              <a:effectLst/>
              <a:latin typeface="DiodrumArabic-Medium" panose="00000600000000000000" pitchFamily="2" charset="-78"/>
              <a:cs typeface="DiodrumArabic-Medium" panose="00000600000000000000" pitchFamily="2" charset="-78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="" xmlns:a16="http://schemas.microsoft.com/office/drawing/2014/main" id="{2D783212-3485-6C08-EA28-22339D30A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35486" y="6072187"/>
            <a:ext cx="12477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8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100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DiodrumArabic-Bold</vt:lpstr>
      <vt:lpstr>DiodrumArabic-Medium</vt:lpstr>
      <vt:lpstr>DiodrumArabic-Regular</vt:lpstr>
      <vt:lpstr>Raleway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Hosna Khalife Loo</dc:creator>
  <cp:lastModifiedBy>Pedram Najafi</cp:lastModifiedBy>
  <cp:revision>31</cp:revision>
  <dcterms:created xsi:type="dcterms:W3CDTF">2022-01-02T15:50:45Z</dcterms:created>
  <dcterms:modified xsi:type="dcterms:W3CDTF">2023-07-22T17:40:43Z</dcterms:modified>
</cp:coreProperties>
</file>